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529" r:id="rId4"/>
    <p:sldId id="525" r:id="rId5"/>
    <p:sldId id="526" r:id="rId6"/>
    <p:sldId id="527" r:id="rId7"/>
    <p:sldId id="528" r:id="rId8"/>
    <p:sldId id="389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98065B"/>
    <a:srgbClr val="EAEAEA"/>
    <a:srgbClr val="B2B2B2"/>
    <a:srgbClr val="969696"/>
    <a:srgbClr val="000000"/>
    <a:srgbClr val="92D050"/>
    <a:srgbClr val="C84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442" autoAdjust="0"/>
  </p:normalViewPr>
  <p:slideViewPr>
    <p:cSldViewPr snapToGrid="0">
      <p:cViewPr varScale="1">
        <p:scale>
          <a:sx n="83" d="100"/>
          <a:sy n="83" d="100"/>
        </p:scale>
        <p:origin x="16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0E79F8-EE66-452F-9BF6-E5CA737B1D1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4EECFF-CFE3-463C-A242-D2BA6F41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68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EECFF-CFE3-463C-A242-D2BA6F4134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C5872-EA91-4C24-8FA5-A03AAC5943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45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EECFF-CFE3-463C-A242-D2BA6F4134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4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6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8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1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6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6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8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1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3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4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CF2BC-5D17-4603-831B-5A99D54240B1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D6DB7-F913-429B-A648-8BA4A184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8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9F55B6E8-61F9-434F-A132-9D5B5391B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2792" y="3754438"/>
            <a:ext cx="6858000" cy="1655762"/>
          </a:xfrm>
        </p:spPr>
        <p:txBody>
          <a:bodyPr>
            <a:noAutofit/>
          </a:bodyPr>
          <a:lstStyle/>
          <a:p>
            <a:r>
              <a:rPr lang="en-US" sz="3200" b="1" dirty="0"/>
              <a:t>COP-RCORP Consortium Meeting</a:t>
            </a:r>
          </a:p>
          <a:p>
            <a:r>
              <a:rPr lang="en-US" sz="3200" b="1" dirty="0"/>
              <a:t>April 27, 2021</a:t>
            </a:r>
          </a:p>
          <a:p>
            <a:r>
              <a:rPr lang="en-US" sz="3200" b="1" dirty="0"/>
              <a:t>1:00-2:30pm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FB1818-2A40-44BB-8CE4-E3722ACB88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308" y="963440"/>
            <a:ext cx="3272450" cy="261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3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Roll Call and 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Ashtabula</a:t>
            </a:r>
          </a:p>
          <a:p>
            <a:r>
              <a:rPr lang="en-US" dirty="0"/>
              <a:t>Fairfield</a:t>
            </a:r>
          </a:p>
          <a:p>
            <a:r>
              <a:rPr lang="en-US" dirty="0"/>
              <a:t>Sandusky</a:t>
            </a:r>
          </a:p>
          <a:p>
            <a:r>
              <a:rPr lang="en-US" dirty="0"/>
              <a:t>Seneca</a:t>
            </a:r>
          </a:p>
          <a:p>
            <a:r>
              <a:rPr lang="en-US" dirty="0"/>
              <a:t>Ohio University</a:t>
            </a:r>
          </a:p>
          <a:p>
            <a:r>
              <a:rPr lang="en-US" dirty="0"/>
              <a:t>PIRE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EF9135-5CC3-4D86-973C-C3584F7492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7" r="3077" b="3538"/>
          <a:stretch/>
        </p:blipFill>
        <p:spPr>
          <a:xfrm>
            <a:off x="4448908" y="1320007"/>
            <a:ext cx="3938954" cy="517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7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CED7560-FC66-4B5E-8258-513324AE82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413" r="-1" b="-1"/>
          <a:stretch/>
        </p:blipFill>
        <p:spPr>
          <a:xfrm>
            <a:off x="15996" y="0"/>
            <a:ext cx="725221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F0FC088-BDB9-4EF6-B9D5-462FD7F18227}"/>
              </a:ext>
            </a:extLst>
          </p:cNvPr>
          <p:cNvSpPr txBox="1">
            <a:spLocks/>
          </p:cNvSpPr>
          <p:nvPr/>
        </p:nvSpPr>
        <p:spPr>
          <a:xfrm>
            <a:off x="3371019" y="1403423"/>
            <a:ext cx="5166151" cy="2104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993366"/>
                </a:solidFill>
              </a:rPr>
              <a:t>What are you noticing in your environment that relates to the COP-RCORP Initiative?</a:t>
            </a:r>
          </a:p>
        </p:txBody>
      </p:sp>
    </p:spTree>
    <p:extLst>
      <p:ext uri="{BB962C8B-B14F-4D97-AF65-F5344CB8AC3E}">
        <p14:creationId xmlns:p14="http://schemas.microsoft.com/office/powerpoint/2010/main" val="357589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3634A-6262-4058-928D-993D5BE65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5" y="1122363"/>
            <a:ext cx="3017520" cy="2072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Regrounding</a:t>
            </a: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Our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2A1AB-9B4B-4B39-83B3-5F25C9A4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115" y="5917515"/>
            <a:ext cx="7280806" cy="51973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17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30175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D3C4BA-E69B-4105-ABFC-D98868BC3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390" y="1122363"/>
            <a:ext cx="5597839" cy="378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4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EED1B12-BD6E-4BEA-9EDE-9CD213E44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3634A-6262-4058-928D-993D5BE65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5" y="341641"/>
            <a:ext cx="8168099" cy="169377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000" b="1" dirty="0"/>
              <a:t>COP-RCORP Initiative Workplan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68551"/>
            <a:ext cx="9144001" cy="448944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28">
            <a:extLst>
              <a:ext uri="{FF2B5EF4-FFF2-40B4-BE49-F238E27FC236}">
                <a16:creationId xmlns:a16="http://schemas.microsoft.com/office/drawing/2014/main" id="{07A0C51E-5464-4470-855E-CA530A59B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4667" y="2633701"/>
            <a:ext cx="6054666" cy="355090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5054289-27B9-4CFD-85A9-F0C0FAADA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96" y="2633701"/>
            <a:ext cx="8268141" cy="357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38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2A78-F0D2-446C-A2C7-9C406EF53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98549"/>
          </a:xfrm>
        </p:spPr>
        <p:txBody>
          <a:bodyPr/>
          <a:lstStyle/>
          <a:p>
            <a:pPr algn="ctr"/>
            <a:r>
              <a:rPr lang="en-US" b="1" dirty="0"/>
              <a:t>Workplan: Discussion &amp;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77476-8315-4B02-B242-A04B7CBB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713053"/>
            <a:ext cx="7886700" cy="4101960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area/areas of work by your local consortium would you like to share with the Consortium?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Looking at the work completed by your fellow COP-RCORP members, what is one thing you are curious about?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1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500B-9619-48A5-8510-520A44DC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Discussion: Meeting Frequency &amp;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343FA-417B-4CB5-BE41-F280E3218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often should we meet as a Master Consortium?</a:t>
            </a:r>
          </a:p>
          <a:p>
            <a:r>
              <a:rPr lang="en-US" dirty="0"/>
              <a:t>How should we structure our Master Consortium meetings?</a:t>
            </a:r>
          </a:p>
          <a:p>
            <a:r>
              <a:rPr lang="en-US" dirty="0"/>
              <a:t>How can we use the meetings as a space to collaborate?</a:t>
            </a:r>
          </a:p>
          <a:p>
            <a:r>
              <a:rPr lang="en-US" dirty="0"/>
              <a:t>What topics would you like to cover or discuss at the next meeting?</a:t>
            </a:r>
          </a:p>
        </p:txBody>
      </p:sp>
    </p:spTree>
    <p:extLst>
      <p:ext uri="{BB962C8B-B14F-4D97-AF65-F5344CB8AC3E}">
        <p14:creationId xmlns:p14="http://schemas.microsoft.com/office/powerpoint/2010/main" val="375130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4735F2-6FF5-40FB-B888-0C738CCB93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575" r="-2" b="9038"/>
          <a:stretch/>
        </p:blipFill>
        <p:spPr>
          <a:xfrm>
            <a:off x="3662268" y="-21855"/>
            <a:ext cx="5481732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291765-39EA-499C-ADE3-60A39215B89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2" b="2945"/>
          <a:stretch/>
        </p:blipFill>
        <p:spPr>
          <a:xfrm>
            <a:off x="3662268" y="3493008"/>
            <a:ext cx="5481732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5499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12CBD-59E4-4D68-8048-CCCBBCA9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42" y="442489"/>
            <a:ext cx="3624601" cy="1583902"/>
          </a:xfrm>
        </p:spPr>
        <p:txBody>
          <a:bodyPr>
            <a:normAutofit/>
          </a:bodyPr>
          <a:lstStyle/>
          <a:p>
            <a:r>
              <a:rPr lang="en-US" sz="3000" b="1" dirty="0"/>
              <a:t>Wrap Up, Support Needs, and Next Steps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1D5D5-9CD4-4FBB-9AD1-658B58B86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42" y="2512611"/>
            <a:ext cx="3624602" cy="3664351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Next Master Consortium Meeting: </a:t>
            </a:r>
          </a:p>
          <a:p>
            <a:pPr marL="236538" lvl="0" indent="0">
              <a:buNone/>
            </a:pPr>
            <a:r>
              <a:rPr lang="en-US" sz="2400" dirty="0"/>
              <a:t>May 25, 2021</a:t>
            </a:r>
          </a:p>
          <a:p>
            <a:pPr marL="231775" lvl="0" indent="-231775">
              <a:buNone/>
            </a:pPr>
            <a:r>
              <a:rPr lang="en-US" sz="2400" dirty="0"/>
              <a:t>	1:00-2:30pm</a:t>
            </a:r>
          </a:p>
        </p:txBody>
      </p:sp>
    </p:spTree>
    <p:extLst>
      <p:ext uri="{BB962C8B-B14F-4D97-AF65-F5344CB8AC3E}">
        <p14:creationId xmlns:p14="http://schemas.microsoft.com/office/powerpoint/2010/main" val="269147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93366"/>
      </a:accent1>
      <a:accent2>
        <a:srgbClr val="993366"/>
      </a:accent2>
      <a:accent3>
        <a:srgbClr val="A5A5A5"/>
      </a:accent3>
      <a:accent4>
        <a:srgbClr val="CC3399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158</Words>
  <Application>Microsoft Office PowerPoint</Application>
  <PresentationFormat>On-screen Show (4:3)</PresentationFormat>
  <Paragraphs>30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Roll Call and Attendance</vt:lpstr>
      <vt:lpstr>PowerPoint Presentation</vt:lpstr>
      <vt:lpstr>Regrounding Our Response</vt:lpstr>
      <vt:lpstr>COP-RCORP Initiative Workplan</vt:lpstr>
      <vt:lpstr>Workplan: Discussion &amp; Sharing</vt:lpstr>
      <vt:lpstr>Discussion: Meeting Frequency &amp; Topics</vt:lpstr>
      <vt:lpstr>Wrap Up, Support Needs,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Milazzo, Laura</dc:creator>
  <cp:lastModifiedBy>Matthew Courser</cp:lastModifiedBy>
  <cp:revision>57</cp:revision>
  <cp:lastPrinted>2020-11-24T17:48:03Z</cp:lastPrinted>
  <dcterms:created xsi:type="dcterms:W3CDTF">2020-10-21T20:46:09Z</dcterms:created>
  <dcterms:modified xsi:type="dcterms:W3CDTF">2021-04-27T18:47:02Z</dcterms:modified>
</cp:coreProperties>
</file>